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6B65E78-B8B9-40F1-9C99-03C57502C50E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0491D45-52A4-41B7-9669-59763C8809D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Республиканская акция       «Подари чудо»</a:t>
            </a:r>
            <a:br>
              <a:rPr lang="ru-RU" dirty="0" smtClean="0"/>
            </a:br>
            <a:r>
              <a:rPr lang="ru-RU" dirty="0" smtClean="0"/>
              <a:t>МБОУ «СОШ №33» г. Набережные Челны </a:t>
            </a:r>
            <a:br>
              <a:rPr lang="ru-RU" dirty="0" smtClean="0"/>
            </a:br>
            <a:r>
              <a:rPr lang="ru-RU" dirty="0" smtClean="0"/>
              <a:t>отряд «Лидер»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2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мила\Desktop\Фото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703" y="-3627784"/>
            <a:ext cx="10368000" cy="138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05745" y="5445224"/>
            <a:ext cx="8030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Навещаем ветерана</a:t>
            </a:r>
          </a:p>
          <a:p>
            <a:r>
              <a:rPr lang="ru-RU" sz="4400" b="1" dirty="0" err="1" smtClean="0">
                <a:solidFill>
                  <a:schemeClr val="bg1"/>
                </a:solidFill>
              </a:rPr>
              <a:t>Замотину</a:t>
            </a:r>
            <a:r>
              <a:rPr lang="ru-RU" sz="4400" b="1" dirty="0" smtClean="0">
                <a:solidFill>
                  <a:schemeClr val="bg1"/>
                </a:solidFill>
              </a:rPr>
              <a:t> Таисию Николаевну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7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мила\Desktop\IMG_0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5288" y="-1467544"/>
            <a:ext cx="13393488" cy="11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5468260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Поздравляем детей из Украины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5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юдмила\Desktop\IMG_04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2079"/>
            <a:ext cx="9144000" cy="686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5661248"/>
            <a:ext cx="5831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Организовали концерт для детей с ограниченными возможностями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21</TotalTime>
  <Words>22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Углы</vt:lpstr>
      <vt:lpstr>Республиканская акция       «Подари чудо» МБОУ «СОШ №33» г. Набережные Челны  отряд «Лидер»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акция       «Подари чудо» МБОУ «СОШ №33» г. Набережные Челны  отряд «Лидер»</dc:title>
  <dc:creator>Людмила</dc:creator>
  <cp:lastModifiedBy>Людмила</cp:lastModifiedBy>
  <cp:revision>3</cp:revision>
  <dcterms:created xsi:type="dcterms:W3CDTF">2015-01-13T07:30:46Z</dcterms:created>
  <dcterms:modified xsi:type="dcterms:W3CDTF">2015-01-13T07:52:20Z</dcterms:modified>
</cp:coreProperties>
</file>